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14" r:id="rId7"/>
    <p:sldId id="300" r:id="rId8"/>
    <p:sldId id="301" r:id="rId9"/>
    <p:sldId id="304" r:id="rId10"/>
    <p:sldId id="302" r:id="rId11"/>
    <p:sldId id="305" r:id="rId12"/>
    <p:sldId id="303" r:id="rId13"/>
    <p:sldId id="307" r:id="rId14"/>
    <p:sldId id="308" r:id="rId15"/>
    <p:sldId id="310" r:id="rId16"/>
    <p:sldId id="309" r:id="rId17"/>
    <p:sldId id="311" r:id="rId18"/>
    <p:sldId id="306" r:id="rId19"/>
    <p:sldId id="312" r:id="rId20"/>
    <p:sldId id="313" r:id="rId21"/>
    <p:sldId id="315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1F1"/>
    <a:srgbClr val="CC99FF"/>
    <a:srgbClr val="C5E0B4"/>
    <a:srgbClr val="1ECEBC"/>
    <a:srgbClr val="ED7D31"/>
    <a:srgbClr val="FFC000"/>
    <a:srgbClr val="8895B5"/>
    <a:srgbClr val="E9EFFB"/>
    <a:srgbClr val="B0A8E0"/>
    <a:srgbClr val="616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403A3143-5277-AFB3-6B47-658FF77C7C84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413196" y="2607861"/>
            <a:ext cx="590353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술래가 아닌 플레이어는 생명칩을 가지고 게임을 시작한다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생명칩은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돌아다니면서 할 수 있는 미니게임에서 획득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생명칩이 없는 플레이어는 제한적인 플레이만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술래는 생명칩을 플레이어를 잡아 생명칩을 회수한다</a:t>
            </a:r>
            <a:r>
              <a:rPr lang="en-US" altLang="ko-KR" sz="1200" dirty="0"/>
              <a:t>. 11</a:t>
            </a:r>
            <a:r>
              <a:rPr lang="ko-KR" altLang="en-US" sz="1200" dirty="0"/>
              <a:t>개 이상 회수하면 술래 승리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F040D-79CA-6C4C-885D-472BDE69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0" y="2358930"/>
            <a:ext cx="4612101" cy="2595727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0BB79E13-F8E1-46A0-68CE-0D18C66B0BD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059623"/>
            <a:ext cx="54089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방을 오가는 통로마다 문이 존재함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생명칩을 보유한 플레이어 또는 술래만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특징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문은 닫고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생존자가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설정할 때는 문에 가까이 다가가 약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e</a:t>
            </a:r>
            <a:r>
              <a:rPr lang="ko-KR" altLang="en-US" sz="1200" dirty="0"/>
              <a:t>키를 눌러야 잠김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도어의 잠금을 해제할 때 건너편에 경고음이 울림 </a:t>
            </a:r>
            <a:r>
              <a:rPr lang="en-US" altLang="ko-KR" sz="1200" dirty="0"/>
              <a:t>+ </a:t>
            </a:r>
            <a:r>
              <a:rPr lang="ko-KR" altLang="en-US" sz="1200" dirty="0"/>
              <a:t>술래의 </a:t>
            </a:r>
            <a:r>
              <a:rPr lang="ko-KR" altLang="en-US" sz="1200" dirty="0" err="1"/>
              <a:t>잠금해제</a:t>
            </a:r>
            <a:r>
              <a:rPr lang="ko-KR" altLang="en-US" sz="1200" dirty="0"/>
              <a:t> 시간은 </a:t>
            </a:r>
            <a:r>
              <a:rPr lang="en-US" altLang="ko-KR" sz="1200" dirty="0"/>
              <a:t>7</a:t>
            </a:r>
            <a:r>
              <a:rPr lang="ko-KR" altLang="en-US" sz="1200" dirty="0"/>
              <a:t>초로 설정됨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문을 </a:t>
            </a:r>
            <a:r>
              <a:rPr lang="ko-KR" altLang="en-US" sz="1200" dirty="0" err="1"/>
              <a:t>잠궈버릴수도</a:t>
            </a:r>
            <a:r>
              <a:rPr lang="ko-KR" altLang="en-US" sz="1200" dirty="0"/>
              <a:t> 있으나 </a:t>
            </a:r>
            <a:r>
              <a:rPr lang="ko-KR" altLang="en-US" sz="1200" dirty="0" err="1"/>
              <a:t>잠금해제와</a:t>
            </a:r>
            <a:r>
              <a:rPr lang="ko-KR" altLang="en-US" sz="1200" dirty="0"/>
              <a:t> 동일하게 </a:t>
            </a:r>
            <a:r>
              <a:rPr lang="en-US" altLang="ko-KR" sz="1200" dirty="0"/>
              <a:t>7</a:t>
            </a:r>
            <a:r>
              <a:rPr lang="ko-KR" altLang="en-US" sz="1200" dirty="0"/>
              <a:t>초가 걸림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42">
            <a:extLst>
              <a:ext uri="{FF2B5EF4-FFF2-40B4-BE49-F238E27FC236}">
                <a16:creationId xmlns:a16="http://schemas.microsoft.com/office/drawing/2014/main" id="{772CD132-8E6A-444F-92DB-73B6ED8CC371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103002" y="2888707"/>
            <a:ext cx="540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수리도구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미니게임을 통하여 획득 가능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 err="1"/>
              <a:t>고장난</a:t>
            </a:r>
            <a:r>
              <a:rPr lang="ko-KR" altLang="en-US" sz="1400" dirty="0"/>
              <a:t> 전력장치를 수리하는데 중요한 역할을 한다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생명칩이 없는 유저도 사용 가능</a:t>
            </a:r>
            <a:r>
              <a:rPr lang="en-US" altLang="ko-KR" sz="14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733F9-A8E3-C313-B1E5-5290B732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" y="2126191"/>
            <a:ext cx="2713719" cy="1785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201FA-CEF1-787A-91F6-19164B7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8" y="3911295"/>
            <a:ext cx="2713719" cy="1761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589F5-8D3B-6413-6F6C-2F801CF8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67" y="2126191"/>
            <a:ext cx="2923033" cy="1785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C338D9-E6BE-95A6-B78F-603B142A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66" y="3911296"/>
            <a:ext cx="2923034" cy="1761355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E75FC98-38B8-6D9A-5881-FD0088E6AA5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8831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2" y="2480206"/>
            <a:ext cx="54089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전력장치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맵에</a:t>
            </a:r>
            <a:r>
              <a:rPr lang="ko-KR" altLang="en-US" sz="1050" dirty="0"/>
              <a:t> 존재하는 총 </a:t>
            </a:r>
            <a:r>
              <a:rPr lang="en-US" altLang="ko-KR" sz="1050" dirty="0"/>
              <a:t>4</a:t>
            </a:r>
            <a:r>
              <a:rPr lang="ko-KR" altLang="en-US" sz="1050" dirty="0"/>
              <a:t>개의 전력장치를 수리해야 탈출장치를 활성화 할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전력장치의 배전함은 생명칩을 보유한 플레이어가 열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열려 있는 배전함을 술래가 닫을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열려 있는 전력장치를 수리할 수 있으나 닫혀 있을 경우에는 불가능하다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전력장치마다 </a:t>
            </a:r>
            <a:r>
              <a:rPr lang="ko-KR" altLang="en-US" sz="1050" dirty="0" err="1"/>
              <a:t>고장난</a:t>
            </a:r>
            <a:r>
              <a:rPr lang="ko-KR" altLang="en-US" sz="1050" dirty="0"/>
              <a:t> 부위가 다르기에 각각 사용되는 수리도구가 다르다</a:t>
            </a:r>
            <a:r>
              <a:rPr lang="en-US" altLang="ko-KR" sz="105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8BD53-3582-AAE0-4CF2-F16B643C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" y="2350086"/>
            <a:ext cx="420624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11FEA9A8-A041-EE59-45B8-4F03A6F8B6F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4918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4282440" y="2608589"/>
            <a:ext cx="7421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제단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술래가 된 플레이어는 제단을 활성화 해야 다른 생존자를 잡아 생명칩을 회수할 수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제단에 생명칩을 일정 개수 이상 수집하면 술래가 승리한다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제단은 오로지 술래만 조작 가능하며 맵 중앙에 위치한다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81D7-20FF-8983-29D5-DB59BC86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" y="1967825"/>
            <a:ext cx="3282076" cy="32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8E86C595-F3D9-C06F-AA3D-3315D1DC6546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2786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480022"/>
            <a:ext cx="1083086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술래 스킬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/>
              <a:t>게임 플레이시 일정 시간이 지나면 스킬이 자동으로 개방된다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/>
              <a:t>종류</a:t>
            </a:r>
            <a:endParaRPr lang="en-US" altLang="ko-KR" sz="1600" dirty="0"/>
          </a:p>
          <a:p>
            <a:r>
              <a:rPr lang="en-US" altLang="ko-KR" sz="1600" dirty="0"/>
              <a:t>	1. </a:t>
            </a:r>
            <a:r>
              <a:rPr lang="ko-KR" altLang="en-US" sz="1600" dirty="0"/>
              <a:t>모든 전력장치 도어 </a:t>
            </a:r>
            <a:r>
              <a:rPr lang="ko-KR" altLang="en-US" sz="1600" dirty="0" err="1"/>
              <a:t>클로징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en-US" altLang="ko-KR" sz="1100" dirty="0"/>
              <a:t>(</a:t>
            </a:r>
            <a:r>
              <a:rPr lang="ko-KR" altLang="en-US" sz="1100" dirty="0"/>
              <a:t>열려 있는 전력장치는 생명칩이 없는 플레이어도 수리 가능하므로 이를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2. </a:t>
            </a:r>
            <a:r>
              <a:rPr lang="ko-KR" altLang="en-US" sz="1600" dirty="0"/>
              <a:t>미니게임 일정시간동안 활성화 불가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일정시간동안 수리도구 획득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3. </a:t>
            </a:r>
            <a:r>
              <a:rPr lang="ko-KR" altLang="en-US" sz="1600" dirty="0"/>
              <a:t>방 이동 제한 </a:t>
            </a:r>
            <a:endParaRPr lang="en-US" altLang="ko-KR" sz="1600" dirty="0"/>
          </a:p>
          <a:p>
            <a:r>
              <a:rPr lang="en-US" altLang="ko-KR" sz="1100" dirty="0"/>
              <a:t>		(</a:t>
            </a:r>
            <a:r>
              <a:rPr lang="ko-KR" altLang="en-US" sz="1100" dirty="0"/>
              <a:t>방문이 일시적으로 잠겨 술래를 제외한 플레이어가 다른 방으로 도망이 제한됨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4. </a:t>
            </a:r>
            <a:r>
              <a:rPr lang="ko-KR" altLang="en-US" sz="1600" dirty="0"/>
              <a:t>비밀통로 이동 제한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비밀통로가 차단됨으로 인해 제한적 이동만 가능해짐</a:t>
            </a:r>
            <a:r>
              <a:rPr lang="en-US" altLang="ko-KR" sz="1100" dirty="0"/>
              <a:t>)</a:t>
            </a:r>
          </a:p>
          <a:p>
            <a:endParaRPr lang="en-US" altLang="ko-KR" sz="1200" dirty="0"/>
          </a:p>
        </p:txBody>
      </p:sp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AF6414DE-18EB-6813-1C8D-C15B553983FE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532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2.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965688"/>
            <a:ext cx="10830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● </a:t>
            </a:r>
            <a:r>
              <a:rPr lang="en-US" altLang="ko-KR" sz="3200" dirty="0"/>
              <a:t>DirectX 12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Visual Studio 2022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GitHub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Windows10, Windows11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50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3543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5"/>
            <a:ext cx="3390701" cy="1056751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3. 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기술적 요소</a:t>
            </a:r>
            <a:endParaRPr lang="en-US" altLang="ko-KR" sz="3200" dirty="0">
              <a:latin typeface="+mj-lt"/>
              <a:ea typeface="문체부 바탕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박동규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 err="1">
                <a:latin typeface="Whitney"/>
              </a:rPr>
              <a:t>황석주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김우빈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dirty="0">
                <a:latin typeface="Whitney"/>
              </a:rPr>
              <a:t>IOCP</a:t>
            </a:r>
            <a:r>
              <a:rPr lang="ko-KR" altLang="en-US" sz="1600" dirty="0">
                <a:latin typeface="Whitney"/>
              </a:rPr>
              <a:t>서버</a:t>
            </a:r>
            <a:r>
              <a:rPr lang="en-US" altLang="ko-KR" sz="1600" dirty="0">
                <a:latin typeface="Whitney"/>
              </a:rPr>
              <a:t>, C++</a:t>
            </a:r>
            <a:r>
              <a:rPr lang="ko-KR" altLang="en-US" sz="1600" dirty="0">
                <a:latin typeface="Whitney"/>
              </a:rPr>
              <a:t>자체서버</a:t>
            </a:r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>
                <a:latin typeface="Whitney"/>
              </a:rPr>
              <a:t>섹터 구분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시야처리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충돌처리</a:t>
            </a:r>
            <a:r>
              <a:rPr lang="en-US" altLang="ko-KR" sz="1600" dirty="0">
                <a:latin typeface="Whitney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4.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차별성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C46836-04BC-870B-258E-9597C4952C83}"/>
              </a:ext>
            </a:extLst>
          </p:cNvPr>
          <p:cNvSpPr/>
          <p:nvPr/>
        </p:nvSpPr>
        <p:spPr>
          <a:xfrm>
            <a:off x="1552713" y="1804456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644A6-AD7E-A157-00EE-F0019476C4D4}"/>
              </a:ext>
            </a:extLst>
          </p:cNvPr>
          <p:cNvSpPr/>
          <p:nvPr/>
        </p:nvSpPr>
        <p:spPr>
          <a:xfrm>
            <a:off x="7076103" y="1811437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0F477A-D4B6-562C-97C9-77569673EA59}"/>
              </a:ext>
            </a:extLst>
          </p:cNvPr>
          <p:cNvSpPr/>
          <p:nvPr/>
        </p:nvSpPr>
        <p:spPr>
          <a:xfrm>
            <a:off x="155271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C25455-BA8C-8FB7-BDE0-A39B057EA5C5}"/>
              </a:ext>
            </a:extLst>
          </p:cNvPr>
          <p:cNvSpPr/>
          <p:nvPr/>
        </p:nvSpPr>
        <p:spPr>
          <a:xfrm>
            <a:off x="707610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E33F1-D48A-0091-67E9-B902CBEC2C0A}"/>
              </a:ext>
            </a:extLst>
          </p:cNvPr>
          <p:cNvSpPr txBox="1"/>
          <p:nvPr/>
        </p:nvSpPr>
        <p:spPr>
          <a:xfrm>
            <a:off x="1552713" y="2230184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사망한 플레이어가</a:t>
            </a:r>
            <a:endParaRPr lang="en-US" altLang="ko-KR" dirty="0"/>
          </a:p>
          <a:p>
            <a:pPr algn="ctr"/>
            <a:r>
              <a:rPr lang="ko-KR" altLang="en-US" dirty="0"/>
              <a:t>인게임에 영향을 크게 미침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63620-DE01-39F7-37A2-72880E6D8ECA}"/>
              </a:ext>
            </a:extLst>
          </p:cNvPr>
          <p:cNvSpPr txBox="1"/>
          <p:nvPr/>
        </p:nvSpPr>
        <p:spPr>
          <a:xfrm>
            <a:off x="7076103" y="2230183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 때 술래가 누구인지</a:t>
            </a:r>
            <a:endParaRPr lang="en-US" altLang="ko-KR" dirty="0"/>
          </a:p>
          <a:p>
            <a:pPr algn="ctr"/>
            <a:r>
              <a:rPr lang="ko-KR" altLang="en-US" dirty="0"/>
              <a:t>본인도 모르기에 긴장감 </a:t>
            </a:r>
            <a:r>
              <a:rPr lang="en-US" altLang="ko-KR" dirty="0"/>
              <a:t>UP!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9C19A-4466-169A-B582-06892FF00766}"/>
              </a:ext>
            </a:extLst>
          </p:cNvPr>
          <p:cNvSpPr txBox="1"/>
          <p:nvPr/>
        </p:nvSpPr>
        <p:spPr>
          <a:xfrm>
            <a:off x="1552713" y="4502695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슬라임</a:t>
            </a:r>
            <a:r>
              <a:rPr lang="ko-KR" altLang="en-US" dirty="0"/>
              <a:t> 같은 귀여운 캐릭터가</a:t>
            </a:r>
            <a:endParaRPr lang="en-US" altLang="ko-KR" dirty="0"/>
          </a:p>
          <a:p>
            <a:pPr algn="ctr"/>
            <a:r>
              <a:rPr lang="ko-KR" altLang="en-US" dirty="0"/>
              <a:t>주인공이다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712A6-9EA8-19FC-D7DA-EDC4DD4D5755}"/>
              </a:ext>
            </a:extLst>
          </p:cNvPr>
          <p:cNvSpPr txBox="1"/>
          <p:nvPr/>
        </p:nvSpPr>
        <p:spPr>
          <a:xfrm>
            <a:off x="7076103" y="4641194"/>
            <a:ext cx="348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멀티플레이 숨바꼭질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2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차별성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0495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5.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개인별 준비 현황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31222CD-0273-E188-60D5-FA6E1852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87352"/>
              </p:ext>
            </p:extLst>
          </p:nvPr>
        </p:nvGraphicFramePr>
        <p:xfrm>
          <a:off x="473165" y="1515360"/>
          <a:ext cx="11117943" cy="433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81">
                  <a:extLst>
                    <a:ext uri="{9D8B030D-6E8A-4147-A177-3AD203B41FA5}">
                      <a16:colId xmlns:a16="http://schemas.microsoft.com/office/drawing/2014/main" val="2959712932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1729422696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220495679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박동규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황석주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김우빈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40250"/>
                  </a:ext>
                </a:extLst>
              </a:tr>
              <a:tr h="3612439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게임 서버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2018 </a:t>
                      </a:r>
                      <a:r>
                        <a:rPr lang="ko-KR" altLang="en-US" dirty="0" err="1"/>
                        <a:t>과제전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윈플부문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2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6.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역할분담 및 일정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A1163-D81B-1C92-2BA8-FBDC594F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1380"/>
              </p:ext>
            </p:extLst>
          </p:nvPr>
        </p:nvGraphicFramePr>
        <p:xfrm>
          <a:off x="284484" y="1667617"/>
          <a:ext cx="11623035" cy="5046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169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8744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5811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83081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5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638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 BGM, </a:t>
                      </a:r>
                      <a:r>
                        <a:rPr lang="ko-KR" altLang="en-US" dirty="0"/>
                        <a:t>맵 구하기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SSAO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</a:tbl>
          </a:graphicData>
        </a:graphic>
      </p:graphicFrame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6E3042F1-F5F8-9DA2-6226-6E0495B87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0070"/>
              </p:ext>
            </p:extLst>
          </p:nvPr>
        </p:nvGraphicFramePr>
        <p:xfrm>
          <a:off x="10330651" y="143767"/>
          <a:ext cx="1354050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FF4E7B8A-4CA8-24F7-3967-B74970987F54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전력장치를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탈출장치를 사용하여 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6ED27596-0D7B-C116-8BD6-CC4E5A8C766C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등변 삼각형 39"/>
          <p:cNvSpPr/>
          <p:nvPr/>
        </p:nvSpPr>
        <p:spPr>
          <a:xfrm>
            <a:off x="1009837" y="1228891"/>
            <a:ext cx="219753" cy="218944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9363EE-2FDF-6CD5-90AF-91072C404F6C}"/>
              </a:ext>
            </a:extLst>
          </p:cNvPr>
          <p:cNvSpPr/>
          <p:nvPr/>
        </p:nvSpPr>
        <p:spPr>
          <a:xfrm>
            <a:off x="919641" y="1228892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5A905A-F58D-E11A-BD46-52A9D3AEAEB0}"/>
              </a:ext>
            </a:extLst>
          </p:cNvPr>
          <p:cNvSpPr/>
          <p:nvPr/>
        </p:nvSpPr>
        <p:spPr>
          <a:xfrm>
            <a:off x="3115520" y="1228891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결정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F97B8A-A924-1063-AD2A-BBBC3EB4B977}"/>
              </a:ext>
            </a:extLst>
          </p:cNvPr>
          <p:cNvSpPr/>
          <p:nvPr/>
        </p:nvSpPr>
        <p:spPr>
          <a:xfrm>
            <a:off x="4062247" y="261817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4D19D7-A5A8-33FC-3990-3AEE248EFE81}"/>
              </a:ext>
            </a:extLst>
          </p:cNvPr>
          <p:cNvSpPr/>
          <p:nvPr/>
        </p:nvSpPr>
        <p:spPr>
          <a:xfrm>
            <a:off x="1607618" y="385644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F4F7EF-A643-16BD-3E45-ECF1D0815E8B}"/>
              </a:ext>
            </a:extLst>
          </p:cNvPr>
          <p:cNvSpPr/>
          <p:nvPr/>
        </p:nvSpPr>
        <p:spPr>
          <a:xfrm>
            <a:off x="6834080" y="261817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</a:t>
            </a:r>
            <a:endParaRPr lang="en-US" altLang="ko-KR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34D2D8-0FA5-6A07-D849-DD4D042B93E7}"/>
              </a:ext>
            </a:extLst>
          </p:cNvPr>
          <p:cNvSpPr/>
          <p:nvPr/>
        </p:nvSpPr>
        <p:spPr>
          <a:xfrm>
            <a:off x="4062247" y="506641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7DF3B38D-5171-E6F4-9329-C704F51F1ABD}"/>
              </a:ext>
            </a:extLst>
          </p:cNvPr>
          <p:cNvSpPr/>
          <p:nvPr/>
        </p:nvSpPr>
        <p:spPr>
          <a:xfrm>
            <a:off x="4062247" y="3856448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9F0780F6-7B6B-C7F9-6670-B0F8D4F4E6E9}"/>
              </a:ext>
            </a:extLst>
          </p:cNvPr>
          <p:cNvSpPr/>
          <p:nvPr/>
        </p:nvSpPr>
        <p:spPr>
          <a:xfrm>
            <a:off x="5511696" y="1228891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E7CA5F-5DA9-00E0-E78A-D7967FF74E41}"/>
              </a:ext>
            </a:extLst>
          </p:cNvPr>
          <p:cNvSpPr/>
          <p:nvPr/>
        </p:nvSpPr>
        <p:spPr>
          <a:xfrm>
            <a:off x="9288709" y="385644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3E1E3C4-9AA8-6077-6188-97A79A0A4834}"/>
              </a:ext>
            </a:extLst>
          </p:cNvPr>
          <p:cNvSpPr/>
          <p:nvPr/>
        </p:nvSpPr>
        <p:spPr>
          <a:xfrm>
            <a:off x="6834080" y="506641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D655E7C9-A446-4E14-A3CE-2384F05E8618}"/>
              </a:ext>
            </a:extLst>
          </p:cNvPr>
          <p:cNvSpPr/>
          <p:nvPr/>
        </p:nvSpPr>
        <p:spPr>
          <a:xfrm>
            <a:off x="6834081" y="385644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4F5007-4181-6E61-B71D-6D1DDA0E1AA4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 flipV="1">
            <a:off x="2813095" y="1612201"/>
            <a:ext cx="3024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389C9F-36B6-9019-1510-76B6954EDF99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008974" y="1612201"/>
            <a:ext cx="502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6D6DF21-E57E-EC1C-8AEA-842530FFED81}"/>
              </a:ext>
            </a:extLst>
          </p:cNvPr>
          <p:cNvCxnSpPr>
            <a:stCxn id="69" idx="2"/>
            <a:endCxn id="64" idx="0"/>
          </p:cNvCxnSpPr>
          <p:nvPr/>
        </p:nvCxnSpPr>
        <p:spPr>
          <a:xfrm flipH="1">
            <a:off x="5008974" y="1995510"/>
            <a:ext cx="1449449" cy="62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657957-C81B-1E19-A901-1931F27FCD74}"/>
              </a:ext>
            </a:extLst>
          </p:cNvPr>
          <p:cNvCxnSpPr>
            <a:stCxn id="69" idx="2"/>
            <a:endCxn id="66" idx="0"/>
          </p:cNvCxnSpPr>
          <p:nvPr/>
        </p:nvCxnSpPr>
        <p:spPr>
          <a:xfrm>
            <a:off x="6458423" y="1995510"/>
            <a:ext cx="1322384" cy="62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9B38398-A99A-F21D-366B-FAA0A0BD8E92}"/>
              </a:ext>
            </a:extLst>
          </p:cNvPr>
          <p:cNvCxnSpPr>
            <a:stCxn id="64" idx="2"/>
            <a:endCxn id="68" idx="0"/>
          </p:cNvCxnSpPr>
          <p:nvPr/>
        </p:nvCxnSpPr>
        <p:spPr>
          <a:xfrm>
            <a:off x="5008974" y="3384796"/>
            <a:ext cx="0" cy="47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E16F8F-8AA1-5193-D934-B57B34765A4D}"/>
              </a:ext>
            </a:extLst>
          </p:cNvPr>
          <p:cNvCxnSpPr>
            <a:stCxn id="66" idx="2"/>
            <a:endCxn id="72" idx="0"/>
          </p:cNvCxnSpPr>
          <p:nvPr/>
        </p:nvCxnSpPr>
        <p:spPr>
          <a:xfrm>
            <a:off x="7780807" y="3384795"/>
            <a:ext cx="0" cy="471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971C62F-21F7-AC0E-3138-A8B5541DC9A1}"/>
              </a:ext>
            </a:extLst>
          </p:cNvPr>
          <p:cNvCxnSpPr>
            <a:stCxn id="68" idx="1"/>
            <a:endCxn id="65" idx="3"/>
          </p:cNvCxnSpPr>
          <p:nvPr/>
        </p:nvCxnSpPr>
        <p:spPr>
          <a:xfrm flipH="1" flipV="1">
            <a:off x="3501072" y="4239757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809D65-7CCF-5DF1-7957-45F1F231203E}"/>
              </a:ext>
            </a:extLst>
          </p:cNvPr>
          <p:cNvCxnSpPr>
            <a:stCxn id="68" idx="2"/>
            <a:endCxn id="67" idx="0"/>
          </p:cNvCxnSpPr>
          <p:nvPr/>
        </p:nvCxnSpPr>
        <p:spPr>
          <a:xfrm>
            <a:off x="5008974" y="4623067"/>
            <a:ext cx="0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1B6F9DD-C064-DFD3-F5A0-739654E48AE6}"/>
              </a:ext>
            </a:extLst>
          </p:cNvPr>
          <p:cNvCxnSpPr>
            <a:stCxn id="72" idx="2"/>
            <a:endCxn id="71" idx="0"/>
          </p:cNvCxnSpPr>
          <p:nvPr/>
        </p:nvCxnSpPr>
        <p:spPr>
          <a:xfrm flipH="1">
            <a:off x="7780807" y="4623066"/>
            <a:ext cx="1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C682FAD-A585-9AF2-09C1-D39DFC2A108C}"/>
              </a:ext>
            </a:extLst>
          </p:cNvPr>
          <p:cNvCxnSpPr>
            <a:stCxn id="72" idx="3"/>
            <a:endCxn id="70" idx="1"/>
          </p:cNvCxnSpPr>
          <p:nvPr/>
        </p:nvCxnSpPr>
        <p:spPr>
          <a:xfrm flipV="1">
            <a:off x="8727534" y="4239756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73631A9-7411-9674-8629-6C9C109E485B}"/>
              </a:ext>
            </a:extLst>
          </p:cNvPr>
          <p:cNvSpPr txBox="1"/>
          <p:nvPr/>
        </p:nvSpPr>
        <p:spPr>
          <a:xfrm>
            <a:off x="867671" y="6110434"/>
            <a:ext cx="3373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술래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재단에 생명칩을 일정 개수 이상 수집한다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도망자들이 제한 시간 내 탈출하지 못하게 막는다</a:t>
            </a:r>
            <a:r>
              <a:rPr lang="en-US" altLang="ko-KR" sz="105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F946DD-D7A6-F501-585E-DC5E72629959}"/>
              </a:ext>
            </a:extLst>
          </p:cNvPr>
          <p:cNvSpPr txBox="1"/>
          <p:nvPr/>
        </p:nvSpPr>
        <p:spPr>
          <a:xfrm>
            <a:off x="8615975" y="6110434"/>
            <a:ext cx="32389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도망자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전력장치를 수리하여 방을 탈출한다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제한시간동안 술래에게 생명칩을 정해진 개수 이하로 뺏기면 승리</a:t>
            </a: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327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  <p:sp>
        <p:nvSpPr>
          <p:cNvPr id="8" name="모서리가 둥근 직사각형 42">
            <a:extLst>
              <a:ext uri="{FF2B5EF4-FFF2-40B4-BE49-F238E27FC236}">
                <a16:creationId xmlns:a16="http://schemas.microsoft.com/office/drawing/2014/main" id="{43548E9C-A28C-CDC2-80DC-7E697ED975E4}"/>
              </a:ext>
            </a:extLst>
          </p:cNvPr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A78EEB4-7A98-0211-6F95-E246F17E6C7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1014</Words>
  <Application>Microsoft Office PowerPoint</Application>
  <PresentationFormat>와이드스크린</PresentationFormat>
  <Paragraphs>253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asa4163@gmail.com</cp:lastModifiedBy>
  <cp:revision>157</cp:revision>
  <dcterms:created xsi:type="dcterms:W3CDTF">2018-03-06T08:13:05Z</dcterms:created>
  <dcterms:modified xsi:type="dcterms:W3CDTF">2022-11-18T16:42:56Z</dcterms:modified>
</cp:coreProperties>
</file>